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9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30533912-7EAB-44A2-B102-BCE8B732F9FB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127CD7CD-8DCF-4625-BCC3-CF8BDD7A3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3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134640" y="909000"/>
            <a:ext cx="8998560" cy="5794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Line 2"/>
          <p:cNvSpPr/>
          <p:nvPr/>
        </p:nvSpPr>
        <p:spPr>
          <a:xfrm>
            <a:off x="89640" y="548640"/>
            <a:ext cx="8964360" cy="36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-49356" y="0"/>
            <a:ext cx="9265392" cy="47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2000" spc="-1" dirty="0" smtClean="0">
                <a:solidFill>
                  <a:srgbClr val="168EFF"/>
                </a:solidFill>
              </a:rPr>
              <a:t>Stabilize high </a:t>
            </a:r>
            <a:r>
              <a:rPr lang="en-US" sz="2000" spc="-1" dirty="0" err="1" smtClean="0">
                <a:solidFill>
                  <a:srgbClr val="168EFF"/>
                </a:solidFill>
              </a:rPr>
              <a:t>Ti</a:t>
            </a:r>
            <a:r>
              <a:rPr lang="en-US" sz="2000" spc="-1" dirty="0" smtClean="0">
                <a:solidFill>
                  <a:srgbClr val="168EFF"/>
                </a:solidFill>
              </a:rPr>
              <a:t>-mode by reduction of ECRH power </a:t>
            </a:r>
            <a:endParaRPr lang="en-US" sz="2000" spc="-1" dirty="0">
              <a:solidFill>
                <a:srgbClr val="168EFF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69021" y="752475"/>
            <a:ext cx="6916114" cy="5809338"/>
            <a:chOff x="203152" y="1002642"/>
            <a:chExt cx="7718235" cy="648309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152" y="1002642"/>
              <a:ext cx="4862322" cy="6483096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349240" y="2770632"/>
              <a:ext cx="1452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/>
                <a:t>Te</a:t>
              </a:r>
              <a:r>
                <a:rPr lang="de-DE" dirty="0" smtClean="0"/>
                <a:t>=</a:t>
              </a:r>
              <a:r>
                <a:rPr lang="de-DE" dirty="0" err="1" smtClean="0"/>
                <a:t>Ti</a:t>
              </a:r>
              <a:r>
                <a:rPr lang="de-DE" dirty="0" smtClean="0"/>
                <a:t> </a:t>
              </a:r>
              <a:r>
                <a:rPr lang="de-DE" dirty="0" err="1" smtClean="0"/>
                <a:t>for</a:t>
              </a:r>
              <a:r>
                <a:rPr lang="de-DE" dirty="0" smtClean="0"/>
                <a:t> 3s!</a:t>
              </a:r>
              <a:endParaRPr lang="en-US" dirty="0"/>
            </a:p>
          </p:txBody>
        </p:sp>
        <p:cxnSp>
          <p:nvCxnSpPr>
            <p:cNvPr id="11" name="Straight Arrow Connector 10"/>
            <p:cNvCxnSpPr>
              <a:stCxn id="8" idx="1"/>
            </p:cNvCxnSpPr>
            <p:nvPr/>
          </p:nvCxnSpPr>
          <p:spPr>
            <a:xfrm flipH="1">
              <a:off x="2679192" y="2955298"/>
              <a:ext cx="2670048" cy="555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199048" y="1418521"/>
              <a:ext cx="5610" cy="3629551"/>
            </a:xfrm>
            <a:prstGeom prst="line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5525669" y="2025144"/>
              <a:ext cx="18261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/>
                <a:t>Density</a:t>
              </a:r>
              <a:r>
                <a:rPr lang="de-DE" dirty="0" smtClean="0"/>
                <a:t> </a:t>
              </a:r>
              <a:r>
                <a:rPr lang="de-DE" dirty="0" err="1" smtClean="0"/>
                <a:t>peaking</a:t>
              </a:r>
              <a:endParaRPr lang="en-US" dirty="0"/>
            </a:p>
          </p:txBody>
        </p:sp>
        <p:cxnSp>
          <p:nvCxnSpPr>
            <p:cNvPr id="29" name="Straight Arrow Connector 28"/>
            <p:cNvCxnSpPr>
              <a:stCxn id="24" idx="1"/>
            </p:cNvCxnSpPr>
            <p:nvPr/>
          </p:nvCxnSpPr>
          <p:spPr>
            <a:xfrm flipH="1">
              <a:off x="2159779" y="2209810"/>
              <a:ext cx="3365890" cy="3314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4" idx="1"/>
            </p:cNvCxnSpPr>
            <p:nvPr/>
          </p:nvCxnSpPr>
          <p:spPr>
            <a:xfrm flipH="1">
              <a:off x="3416378" y="2209810"/>
              <a:ext cx="2109291" cy="4874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086852" y="2209810"/>
              <a:ext cx="1368795" cy="808271"/>
            </a:xfrm>
            <a:prstGeom prst="rect">
              <a:avLst/>
            </a:prstGeom>
            <a:solidFill>
              <a:srgbClr val="4F81BD">
                <a:alpha val="3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525669" y="4493463"/>
              <a:ext cx="2395718" cy="721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high tripple </a:t>
              </a:r>
              <a:r>
                <a:rPr lang="de-DE" dirty="0" err="1" smtClean="0"/>
                <a:t>product</a:t>
              </a:r>
              <a:endParaRPr lang="de-DE" dirty="0" smtClean="0"/>
            </a:p>
            <a:p>
              <a:r>
                <a:rPr lang="de-DE" dirty="0" smtClean="0"/>
                <a:t>2.2*1* 0.3=0.66</a:t>
              </a:r>
              <a:endParaRPr lang="en-US" dirty="0"/>
            </a:p>
          </p:txBody>
        </p:sp>
        <p:cxnSp>
          <p:nvCxnSpPr>
            <p:cNvPr id="42" name="Straight Arrow Connector 41"/>
            <p:cNvCxnSpPr>
              <a:stCxn id="39" idx="1"/>
            </p:cNvCxnSpPr>
            <p:nvPr/>
          </p:nvCxnSpPr>
          <p:spPr>
            <a:xfrm flipH="1" flipV="1">
              <a:off x="3228976" y="4493464"/>
              <a:ext cx="2296693" cy="3606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18840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DejaVu Sans</vt:lpstr>
      <vt:lpstr>Symbol</vt:lpstr>
      <vt:lpstr>Wingdings</vt:lpstr>
      <vt:lpstr>Office Theme</vt:lpstr>
      <vt:lpstr>PowerPoint Presentation</vt:lpstr>
    </vt:vector>
  </TitlesOfParts>
  <Company>Max-Planck-Institut für Plasmaphysik Greifswald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Olaf Grulke</dc:creator>
  <dc:description/>
  <cp:lastModifiedBy>Laqua, Heinrich</cp:lastModifiedBy>
  <cp:revision>1379</cp:revision>
  <cp:lastPrinted>2018-07-23T11:36:30Z</cp:lastPrinted>
  <dcterms:created xsi:type="dcterms:W3CDTF">2011-06-28T12:11:37Z</dcterms:created>
  <dcterms:modified xsi:type="dcterms:W3CDTF">2019-05-23T08:48:09Z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Max-Planck-Institut für Plasmaphysik Greifswald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Bildschirmpräsentation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</vt:i4>
  </property>
</Properties>
</file>